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82759" autoAdjust="0"/>
  </p:normalViewPr>
  <p:slideViewPr>
    <p:cSldViewPr snapToGrid="0" snapToObjects="1">
      <p:cViewPr varScale="1">
        <p:scale>
          <a:sx n="84" d="100"/>
          <a:sy n="84" d="100"/>
        </p:scale>
        <p:origin x="57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C7397-28D0-A849-AFCE-666223D41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56012B-2C1B-7B47-8B75-FC5A319EA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411BE7-930F-AF43-88BE-9A46E6ED1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A7E1-9F88-474B-993E-F020B81C244A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7604F5-DB87-4A43-B613-5ECB76CB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13195B-1BAF-E846-A7BA-A20820D8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515A-840A-8D46-862E-D6E47F81C8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80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80482-F999-5B4D-8A44-106B207B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D31E0F-96E2-984F-AD59-DAE99D9B0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90CCCF-0E1C-C340-AB05-5A467C09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A7E1-9F88-474B-993E-F020B81C244A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BD0366-0A37-2F49-85E5-A9F62212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980369-27A8-A14D-8247-883E2755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515A-840A-8D46-862E-D6E47F81C8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54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438123-DF17-334D-980B-611ECBE2C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5B8EA6-6A65-8A46-A702-8E52962B0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71B620-71F2-5A4E-B5A0-BFBDA193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A7E1-9F88-474B-993E-F020B81C244A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B28934-023C-C34A-96B7-72A53E4C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BC7DBD-A6D0-224D-A6D9-B1B4D85C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515A-840A-8D46-862E-D6E47F81C8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63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4D2D1-ABAB-074F-8FE1-824BFE11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5E3179-16A9-0046-912B-CCD496A52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B3027-F153-CF4C-83EB-E241A095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A7E1-9F88-474B-993E-F020B81C244A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CBDDEC-0321-A348-B472-CBB944A8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680208-6F0B-F747-AE08-E15CF24A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515A-840A-8D46-862E-D6E47F81C8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60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9A809-21D7-6E4C-9F1F-D47E0C7B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69D57-5D22-9243-AE77-902A0CB39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77643B-9331-F845-836A-8FF6FE95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A7E1-9F88-474B-993E-F020B81C244A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5717CB-A001-F94C-8300-8EFEFD12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5D2513-60CF-B447-A815-5EBE4DD93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515A-840A-8D46-862E-D6E47F81C8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26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7BB7B-22E7-9144-879D-B7A73108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AE224-31CA-694F-B602-A071B5095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05CEC-0E26-784F-9081-AE8A24888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3DED07-F507-7A42-8C25-C9551BCB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A7E1-9F88-474B-993E-F020B81C244A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24DDFE-B679-734A-B664-217E6D7C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61C3F-49A4-1949-B002-9DE381E2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515A-840A-8D46-862E-D6E47F81C8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19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1AAA5-7AF9-E843-8C43-1C5992C5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35C4FA-D09A-8341-A92A-B6FAEA783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7E53E5-97F5-6244-AF29-9292EB250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4D7DAA-7453-6B45-A197-90CDDCA03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A6081DD-FA51-8648-8DB3-19BA0B0C4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15CDC3-1D50-1848-B5D1-58E51EEE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A7E1-9F88-474B-993E-F020B81C244A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88B708-7029-1249-B3D1-A69DD057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86EBC4-BCBE-CC42-A0F8-0156FC40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515A-840A-8D46-862E-D6E47F81C8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63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A9C06-DC99-3F44-9E43-B6DC76A7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097F49-38B5-B949-9E6A-82AAE2264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A7E1-9F88-474B-993E-F020B81C244A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38397A-8156-1D4D-B108-DE125CDB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1C08A0-50CA-4948-B003-D20D1379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515A-840A-8D46-862E-D6E47F81C8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08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8F0D99-9D1D-C04D-B641-92AE378B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A7E1-9F88-474B-993E-F020B81C244A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ECEBC0-6043-F540-8E4F-B1F78C83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20A766-07BE-FE46-A8B6-B3AFB4E1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515A-840A-8D46-862E-D6E47F81C8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95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6BC50-9D09-8E45-9C14-C23EC5FA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D31854-E06A-8E44-8E6B-90E5ACF1A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C76E62-5EFF-6141-A5C0-6E471A72B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25F73D-4253-5548-A510-DA430AE6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A7E1-9F88-474B-993E-F020B81C244A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EF0B0-DB87-244D-BA38-6F680155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CE55DA-70AF-4C47-837C-C35B2315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515A-840A-8D46-862E-D6E47F81C8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77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6365D-95E8-1D4D-9957-3FE9972A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F64761-BCB6-9542-817D-A6A55A70F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2ACEE9-2745-184B-8B79-2404E3B44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C75C7B-A4EB-9340-B348-563A8DBD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A7E1-9F88-474B-993E-F020B81C244A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6F98DD-F8C9-6C42-9A1D-2CD7EB82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93548F-E5D4-E345-849A-20008957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515A-840A-8D46-862E-D6E47F81C8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13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A0AB1B-4C46-9D4E-894F-44FFF3FE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AFC838-2612-3948-84DF-D1C68D8D4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90D8E8-F1A2-A54D-93A6-F5565D0DC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A7E1-9F88-474B-993E-F020B81C244A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3F65B1-EA68-7D47-A853-F2193E352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7FD1E9-FCD0-5347-9B31-1AEA5DD67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515A-840A-8D46-862E-D6E47F81C8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81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FAA655D-371D-FB48-A3D2-CAEA60E35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89"/>
          <a:stretch/>
        </p:blipFill>
        <p:spPr>
          <a:xfrm>
            <a:off x="0" y="0"/>
            <a:ext cx="6214533" cy="2719148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15094099-238A-E748-989A-CD400BA3D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74"/>
          <a:stretch/>
        </p:blipFill>
        <p:spPr>
          <a:xfrm>
            <a:off x="0" y="4673599"/>
            <a:ext cx="12192000" cy="22013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087553E-4482-654D-AD29-7EED617DAFC6}"/>
              </a:ext>
            </a:extLst>
          </p:cNvPr>
          <p:cNvSpPr txBox="1"/>
          <p:nvPr/>
        </p:nvSpPr>
        <p:spPr>
          <a:xfrm>
            <a:off x="541866" y="2459504"/>
            <a:ext cx="11108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atin typeface="Calibri" panose="020F0502020204030204" pitchFamily="34" charset="0"/>
                <a:cs typeface="Calibri" panose="020F0502020204030204" pitchFamily="34" charset="0"/>
              </a:rPr>
              <a:t>VIAJE A LA NIEVE 2024</a:t>
            </a:r>
          </a:p>
          <a:p>
            <a:pPr algn="ctr"/>
            <a:r>
              <a:rPr lang="es-ES" sz="6000" dirty="0">
                <a:latin typeface="Calibri" panose="020F0502020204030204" pitchFamily="34" charset="0"/>
                <a:cs typeface="Calibri" panose="020F0502020204030204" pitchFamily="34" charset="0"/>
              </a:rPr>
              <a:t>IES COMPLUTENSE</a:t>
            </a:r>
          </a:p>
        </p:txBody>
      </p:sp>
    </p:spTree>
    <p:extLst>
      <p:ext uri="{BB962C8B-B14F-4D97-AF65-F5344CB8AC3E}">
        <p14:creationId xmlns:p14="http://schemas.microsoft.com/office/powerpoint/2010/main" val="3017668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FAA655D-371D-FB48-A3D2-CAEA60E35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89"/>
          <a:stretch/>
        </p:blipFill>
        <p:spPr>
          <a:xfrm>
            <a:off x="0" y="0"/>
            <a:ext cx="6214533" cy="2719148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15094099-238A-E748-989A-CD400BA3D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74"/>
          <a:stretch/>
        </p:blipFill>
        <p:spPr>
          <a:xfrm>
            <a:off x="0" y="4673599"/>
            <a:ext cx="12192000" cy="22013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087553E-4482-654D-AD29-7EED617DAFC6}"/>
              </a:ext>
            </a:extLst>
          </p:cNvPr>
          <p:cNvSpPr txBox="1"/>
          <p:nvPr/>
        </p:nvSpPr>
        <p:spPr>
          <a:xfrm>
            <a:off x="660399" y="2489978"/>
            <a:ext cx="11108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Una vez que el alumno tenga las </a:t>
            </a:r>
            <a:r>
              <a:rPr lang="es-ES" b="1" dirty="0"/>
              <a:t>papeletas </a:t>
            </a:r>
            <a:r>
              <a:rPr lang="es-ES" dirty="0"/>
              <a:t>en su poder se compromete a que el dinero recaudado a través de esas papeletas irá destinado exclusivamente a financiar su viaje.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el caso de no ir al viaje, además de justificarlo, deberá devolver el dinero recaudado con las papeletas y las papeletas que no hayan sido vendidas. </a:t>
            </a: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27608E-3235-374A-AE36-2419C0D311DA}"/>
              </a:ext>
            </a:extLst>
          </p:cNvPr>
          <p:cNvSpPr txBox="1"/>
          <p:nvPr/>
        </p:nvSpPr>
        <p:spPr>
          <a:xfrm>
            <a:off x="3610515" y="1289255"/>
            <a:ext cx="3709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/>
              <a:t>OTRA INFORMACIÓN DE INTERÉS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FCBB6-FFDF-094E-8FEB-861D52BCE95F}"/>
              </a:ext>
            </a:extLst>
          </p:cNvPr>
          <p:cNvSpPr txBox="1"/>
          <p:nvPr/>
        </p:nvSpPr>
        <p:spPr>
          <a:xfrm>
            <a:off x="896289" y="2070774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PAPELETAS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F4BB0E7-355F-444D-9743-93FC6D351BEF}"/>
              </a:ext>
            </a:extLst>
          </p:cNvPr>
          <p:cNvSpPr txBox="1"/>
          <p:nvPr/>
        </p:nvSpPr>
        <p:spPr>
          <a:xfrm>
            <a:off x="659224" y="4354140"/>
            <a:ext cx="106353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Fianza para el hotel de 20€ </a:t>
            </a:r>
            <a:r>
              <a:rPr lang="es-E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por persona, que será devuelta al final del viaje, siempre y cuando no haya incidentes.</a:t>
            </a:r>
            <a:endParaRPr lang="es-ES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ea typeface="Times New Roman" panose="02020603050405020304" pitchFamily="18" charset="0"/>
              </a:rPr>
              <a:t>7</a:t>
            </a:r>
            <a:r>
              <a:rPr lang="es-E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€ para el bocadillo + bebida del día de vuelta.</a:t>
            </a:r>
            <a:endParaRPr lang="es-E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719B6C-B544-D541-9A92-50566C657ED2}"/>
              </a:ext>
            </a:extLst>
          </p:cNvPr>
          <p:cNvSpPr txBox="1"/>
          <p:nvPr/>
        </p:nvSpPr>
        <p:spPr>
          <a:xfrm>
            <a:off x="896292" y="3887882"/>
            <a:ext cx="2291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DINERO NECESARIO</a:t>
            </a:r>
          </a:p>
        </p:txBody>
      </p:sp>
    </p:spTree>
    <p:extLst>
      <p:ext uri="{BB962C8B-B14F-4D97-AF65-F5344CB8AC3E}">
        <p14:creationId xmlns:p14="http://schemas.microsoft.com/office/powerpoint/2010/main" val="218823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FAA655D-371D-FB48-A3D2-CAEA60E35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89"/>
          <a:stretch/>
        </p:blipFill>
        <p:spPr>
          <a:xfrm>
            <a:off x="0" y="0"/>
            <a:ext cx="6214533" cy="2719148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15094099-238A-E748-989A-CD400BA3D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74"/>
          <a:stretch/>
        </p:blipFill>
        <p:spPr>
          <a:xfrm>
            <a:off x="0" y="4673599"/>
            <a:ext cx="12192000" cy="22013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087553E-4482-654D-AD29-7EED617DAFC6}"/>
              </a:ext>
            </a:extLst>
          </p:cNvPr>
          <p:cNvSpPr txBox="1"/>
          <p:nvPr/>
        </p:nvSpPr>
        <p:spPr>
          <a:xfrm>
            <a:off x="660399" y="2698298"/>
            <a:ext cx="11108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puede llevar móvil al viaje.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se pueden publicar ni enviar fotos de compañeros, profesores, monitores, etc. sin su consentimiento.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se puede utilizar el móvil durante las actividades con monitor.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se puede llevar el móvil a esquiar.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Ni los profesores ni los monitores se responsabilizan de los móviles perdidos o rotos durante las clases de esquí.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las habitaciones hay caja fuerte.</a:t>
            </a:r>
          </a:p>
          <a:p>
            <a:r>
              <a:rPr lang="es-ES" dirty="0"/>
              <a:t> </a:t>
            </a: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E4653B-E42A-4F44-BAD9-1670EF7A5FAA}"/>
              </a:ext>
            </a:extLst>
          </p:cNvPr>
          <p:cNvSpPr txBox="1"/>
          <p:nvPr/>
        </p:nvSpPr>
        <p:spPr>
          <a:xfrm>
            <a:off x="896289" y="2082543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MÓVIL</a:t>
            </a:r>
          </a:p>
        </p:txBody>
      </p:sp>
    </p:spTree>
    <p:extLst>
      <p:ext uri="{BB962C8B-B14F-4D97-AF65-F5344CB8AC3E}">
        <p14:creationId xmlns:p14="http://schemas.microsoft.com/office/powerpoint/2010/main" val="17188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FAA655D-371D-FB48-A3D2-CAEA60E35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89"/>
          <a:stretch/>
        </p:blipFill>
        <p:spPr>
          <a:xfrm>
            <a:off x="0" y="0"/>
            <a:ext cx="6214533" cy="2719148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15094099-238A-E748-989A-CD400BA3D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74"/>
          <a:stretch/>
        </p:blipFill>
        <p:spPr>
          <a:xfrm>
            <a:off x="0" y="4673599"/>
            <a:ext cx="12192000" cy="22013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087553E-4482-654D-AD29-7EED617DAFC6}"/>
              </a:ext>
            </a:extLst>
          </p:cNvPr>
          <p:cNvSpPr txBox="1"/>
          <p:nvPr/>
        </p:nvSpPr>
        <p:spPr>
          <a:xfrm>
            <a:off x="2971801" y="2974747"/>
            <a:ext cx="11108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¡os esperamos!</a:t>
            </a:r>
          </a:p>
        </p:txBody>
      </p:sp>
    </p:spTree>
    <p:extLst>
      <p:ext uri="{BB962C8B-B14F-4D97-AF65-F5344CB8AC3E}">
        <p14:creationId xmlns:p14="http://schemas.microsoft.com/office/powerpoint/2010/main" val="311613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FAA655D-371D-FB48-A3D2-CAEA60E35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89"/>
          <a:stretch/>
        </p:blipFill>
        <p:spPr>
          <a:xfrm>
            <a:off x="0" y="0"/>
            <a:ext cx="6214533" cy="2719148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15094099-238A-E748-989A-CD400BA3D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74"/>
          <a:stretch/>
        </p:blipFill>
        <p:spPr>
          <a:xfrm>
            <a:off x="0" y="4673599"/>
            <a:ext cx="12192000" cy="2201333"/>
          </a:xfrm>
          <a:prstGeom prst="rect">
            <a:avLst/>
          </a:prstGeom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id="{E0C5AF35-347D-3244-BAEA-15F5A6B08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599" y="1359574"/>
            <a:ext cx="10160002" cy="461664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alatin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El precio del viaje está entre </a:t>
            </a: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480€ - 550€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dependiendo del número de alumnos (debido a los precios del autobús).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Del 17 al </a:t>
            </a:r>
            <a:r>
              <a:rPr lang="es-ES" altLang="es-ES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altLang="es-ES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MARZO</a:t>
            </a: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 2024 (de </a:t>
            </a:r>
            <a:r>
              <a:rPr lang="es-ES" altLang="es-ES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domingo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s-ES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jueves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alatin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El viaje incluye: </a:t>
            </a: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Traslado en autobús desde el colegio al hotel.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Uso del autobús durante los 5 días del viaje.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 noches de alojamiento en apartahotel de tres estrellas (de </a:t>
            </a:r>
            <a:r>
              <a:rPr lang="es-ES" altLang="es-ES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domingo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s-ES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jueves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en régimen de pensión completa (realizando la comida caliente en el restaurante de las pistas).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 días de material de esquí (esquíes, botas, bastones y casco).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 días de utilización ilimitada de remontes.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 horas de clases de esquí al día con monitores especializados en distintos niveles.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Un monitor de COADECU por cada 10 alumnos.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Monitores con el grupo las 24 horas del día (además de los profesores) para controlar habitaciones, cuidar comedor, realizar animaciones, etc...</a:t>
            </a:r>
          </a:p>
          <a:p>
            <a:pPr>
              <a:buFontTx/>
              <a:buChar char="•"/>
            </a:pPr>
            <a:r>
              <a:rPr lang="es-E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Diploma acreditativo.</a:t>
            </a:r>
          </a:p>
          <a:p>
            <a:pPr>
              <a:buFontTx/>
              <a:buChar char="•"/>
            </a:pPr>
            <a:r>
              <a:rPr lang="es-E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Coche de apoyo para resolver cualquier tipo de incidencia.</a:t>
            </a:r>
          </a:p>
          <a:p>
            <a:pPr>
              <a:buFontTx/>
              <a:buChar char="•"/>
            </a:pPr>
            <a:r>
              <a:rPr lang="es-E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Traslado en autobús desde el hotel al colegio.</a:t>
            </a:r>
          </a:p>
          <a:p>
            <a:pPr>
              <a:buFontTx/>
              <a:buChar char="•"/>
            </a:pPr>
            <a:r>
              <a:rPr lang="es-E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Venta de papeletas (valor de 200€) para financiar parte del viaje. </a:t>
            </a:r>
          </a:p>
          <a:p>
            <a:pPr>
              <a:buFontTx/>
              <a:buChar char="•"/>
            </a:pPr>
            <a:r>
              <a:rPr lang="es-E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Seguro de accidentes y responsabilidad civil.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A4DA5C7-B707-5949-AA8F-D11E63C04646}"/>
              </a:ext>
            </a:extLst>
          </p:cNvPr>
          <p:cNvSpPr txBox="1"/>
          <p:nvPr/>
        </p:nvSpPr>
        <p:spPr>
          <a:xfrm>
            <a:off x="5207509" y="991801"/>
            <a:ext cx="278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/>
              <a:t>¿QUE INCLUYE EL VIAJE?</a:t>
            </a:r>
          </a:p>
        </p:txBody>
      </p:sp>
    </p:spTree>
    <p:extLst>
      <p:ext uri="{BB962C8B-B14F-4D97-AF65-F5344CB8AC3E}">
        <p14:creationId xmlns:p14="http://schemas.microsoft.com/office/powerpoint/2010/main" val="67432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FAA655D-371D-FB48-A3D2-CAEA60E35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89"/>
          <a:stretch/>
        </p:blipFill>
        <p:spPr>
          <a:xfrm>
            <a:off x="0" y="0"/>
            <a:ext cx="6214533" cy="2719148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15094099-238A-E748-989A-CD400BA3D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74"/>
          <a:stretch/>
        </p:blipFill>
        <p:spPr>
          <a:xfrm>
            <a:off x="0" y="4673599"/>
            <a:ext cx="12192000" cy="22013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087553E-4482-654D-AD29-7EED617DAFC6}"/>
              </a:ext>
            </a:extLst>
          </p:cNvPr>
          <p:cNvSpPr txBox="1"/>
          <p:nvPr/>
        </p:nvSpPr>
        <p:spPr>
          <a:xfrm>
            <a:off x="5503333" y="1174908"/>
            <a:ext cx="176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/>
              <a:t>DESTINO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169121-4124-3E41-AB18-7BF11B6E1755}"/>
              </a:ext>
            </a:extLst>
          </p:cNvPr>
          <p:cNvSpPr txBox="1"/>
          <p:nvPr/>
        </p:nvSpPr>
        <p:spPr>
          <a:xfrm>
            <a:off x="389467" y="2136908"/>
            <a:ext cx="11514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</a:t>
            </a:r>
            <a:r>
              <a:rPr lang="es-ES" b="1" dirty="0"/>
              <a:t>estación de esquí de </a:t>
            </a:r>
            <a:r>
              <a:rPr lang="es-ES" b="1" dirty="0" err="1"/>
              <a:t>Astún</a:t>
            </a:r>
            <a:r>
              <a:rPr lang="es-ES" b="1" dirty="0"/>
              <a:t> </a:t>
            </a:r>
            <a:r>
              <a:rPr lang="es-ES" dirty="0"/>
              <a:t>está situada en el Valle de Canfranc, Pirineo Aragonés, en Jaca (municipio de la provincia de Huesca, en la comunidad autónoma de Aragón).</a:t>
            </a:r>
            <a:endParaRPr lang="es-ES" dirty="0">
              <a:effectLst/>
            </a:endParaRPr>
          </a:p>
          <a:p>
            <a:r>
              <a:rPr lang="es-ES" dirty="0"/>
              <a:t>Duración del viaje: 5 horas y media aproximadamente (con dos paradas). </a:t>
            </a:r>
            <a:endParaRPr lang="es-ES" dirty="0">
              <a:effectLst/>
            </a:endParaRPr>
          </a:p>
          <a:p>
            <a:endParaRPr lang="es-ES" dirty="0"/>
          </a:p>
        </p:txBody>
      </p:sp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11158237-7DEE-5941-8EC1-BD9195BAB8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48" b="2128"/>
          <a:stretch/>
        </p:blipFill>
        <p:spPr>
          <a:xfrm>
            <a:off x="2526723" y="3261017"/>
            <a:ext cx="4327622" cy="25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0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FAA655D-371D-FB48-A3D2-CAEA60E35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89"/>
          <a:stretch/>
        </p:blipFill>
        <p:spPr>
          <a:xfrm>
            <a:off x="0" y="0"/>
            <a:ext cx="6214533" cy="2719148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15094099-238A-E748-989A-CD400BA3D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74"/>
          <a:stretch/>
        </p:blipFill>
        <p:spPr>
          <a:xfrm>
            <a:off x="0" y="4673599"/>
            <a:ext cx="12192000" cy="22013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5E1BA13-A968-B349-B599-6F6E2414712D}"/>
              </a:ext>
            </a:extLst>
          </p:cNvPr>
          <p:cNvSpPr txBox="1"/>
          <p:nvPr/>
        </p:nvSpPr>
        <p:spPr>
          <a:xfrm>
            <a:off x="5207509" y="991801"/>
            <a:ext cx="172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ALOJAMIENTO</a:t>
            </a:r>
          </a:p>
        </p:txBody>
      </p:sp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279A5C1-F569-114B-BF46-3E13935A5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447" y="1472750"/>
            <a:ext cx="7663620" cy="43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5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FAA655D-371D-FB48-A3D2-CAEA60E35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89"/>
          <a:stretch/>
        </p:blipFill>
        <p:spPr>
          <a:xfrm>
            <a:off x="0" y="0"/>
            <a:ext cx="6214533" cy="2719148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15094099-238A-E748-989A-CD400BA3D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74"/>
          <a:stretch/>
        </p:blipFill>
        <p:spPr>
          <a:xfrm>
            <a:off x="0" y="4673599"/>
            <a:ext cx="12192000" cy="22013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087553E-4482-654D-AD29-7EED617DAFC6}"/>
              </a:ext>
            </a:extLst>
          </p:cNvPr>
          <p:cNvSpPr txBox="1"/>
          <p:nvPr/>
        </p:nvSpPr>
        <p:spPr>
          <a:xfrm>
            <a:off x="1083733" y="2342727"/>
            <a:ext cx="111082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Gorro o pasamontañas.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Braga de cuello.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Gafas de ventisca o gafas de sol (mejor de plástico y con cordón).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4 camisetas.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Camiseta térmica.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2 jerséis o sudaderas.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Anorak (cazadora de nieve) o cazadora + impermeable.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Guantes de nieve impermeables.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4 mudas.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Pantalón impermeable o peto de nieve.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4 pares de calcetines altos (hasta la rodilla) y abrigados.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Botas de montaña o zapatillas abrigadas. </a:t>
            </a:r>
            <a:endParaRPr lang="es-ES" dirty="0">
              <a:effectLst/>
            </a:endParaRP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305725-9440-2147-A7C7-B45DF870D4D9}"/>
              </a:ext>
            </a:extLst>
          </p:cNvPr>
          <p:cNvSpPr txBox="1"/>
          <p:nvPr/>
        </p:nvSpPr>
        <p:spPr>
          <a:xfrm>
            <a:off x="4377776" y="1359574"/>
            <a:ext cx="2917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/>
              <a:t>MATERIAL PARA ESQUIAR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970535-8909-3847-949D-580A3FDD232A}"/>
              </a:ext>
            </a:extLst>
          </p:cNvPr>
          <p:cNvSpPr txBox="1"/>
          <p:nvPr/>
        </p:nvSpPr>
        <p:spPr>
          <a:xfrm>
            <a:off x="8314267" y="2719148"/>
            <a:ext cx="3335867" cy="646331"/>
          </a:xfrm>
          <a:prstGeom prst="rect">
            <a:avLst/>
          </a:prstGeom>
          <a:noFill/>
          <a:ln w="25400" cap="rnd">
            <a:solidFill>
              <a:schemeClr val="tx1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s-ES" b="1" dirty="0"/>
              <a:t>Material incluido en el precio</a:t>
            </a:r>
            <a:r>
              <a:rPr lang="es-ES" dirty="0"/>
              <a:t>:</a:t>
            </a:r>
          </a:p>
          <a:p>
            <a:r>
              <a:rPr lang="es-ES" dirty="0" err="1"/>
              <a:t>Skis</a:t>
            </a:r>
            <a:r>
              <a:rPr lang="es-ES" dirty="0"/>
              <a:t>, botas, bastones y casco.</a:t>
            </a:r>
          </a:p>
        </p:txBody>
      </p:sp>
    </p:spTree>
    <p:extLst>
      <p:ext uri="{BB962C8B-B14F-4D97-AF65-F5344CB8AC3E}">
        <p14:creationId xmlns:p14="http://schemas.microsoft.com/office/powerpoint/2010/main" val="273553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FAA655D-371D-FB48-A3D2-CAEA60E35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89"/>
          <a:stretch/>
        </p:blipFill>
        <p:spPr>
          <a:xfrm>
            <a:off x="0" y="0"/>
            <a:ext cx="6214533" cy="2719148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15094099-238A-E748-989A-CD400BA3D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74"/>
          <a:stretch/>
        </p:blipFill>
        <p:spPr>
          <a:xfrm>
            <a:off x="0" y="4673599"/>
            <a:ext cx="12192000" cy="22013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2C1D5CA-0CCF-B54A-B056-E7E18ADBC0D8}"/>
              </a:ext>
            </a:extLst>
          </p:cNvPr>
          <p:cNvSpPr txBox="1"/>
          <p:nvPr/>
        </p:nvSpPr>
        <p:spPr>
          <a:xfrm>
            <a:off x="4377776" y="1359574"/>
            <a:ext cx="3209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/>
              <a:t>OTRO MATERIAL NECESARIO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FC10C2-0563-5E40-8AA3-0084F4E3150F}"/>
              </a:ext>
            </a:extLst>
          </p:cNvPr>
          <p:cNvSpPr txBox="1"/>
          <p:nvPr/>
        </p:nvSpPr>
        <p:spPr>
          <a:xfrm>
            <a:off x="1943000" y="1923980"/>
            <a:ext cx="49167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Chándal.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2 pantalones.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1 pijama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Útiles de aseo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Bolsa de basura para la ropa sucia.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Crema solar de alta protección para la cara.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Crema solar de alta protección para los labios.</a:t>
            </a: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8E1017-1741-B748-B1DE-4C21D9B17D3E}"/>
              </a:ext>
            </a:extLst>
          </p:cNvPr>
          <p:cNvSpPr txBox="1"/>
          <p:nvPr/>
        </p:nvSpPr>
        <p:spPr>
          <a:xfrm>
            <a:off x="1801694" y="4498152"/>
            <a:ext cx="6906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COMIDA NECESARIA:</a:t>
            </a:r>
            <a:endParaRPr lang="es-ES" dirty="0">
              <a:effectLst/>
            </a:endParaRPr>
          </a:p>
          <a:p>
            <a:r>
              <a:rPr lang="es-ES" dirty="0"/>
              <a:t>Comida y bebida para el primer día (haremos una parada para comer). </a:t>
            </a:r>
            <a:endParaRPr lang="es-ES" dirty="0">
              <a:effectLst/>
            </a:endParaRPr>
          </a:p>
          <a:p>
            <a:r>
              <a:rPr lang="es-ES" dirty="0"/>
              <a:t>Merienda para tomar en las pistas (barritas, galletas...) </a:t>
            </a:r>
            <a:endParaRPr lang="es-ES" dirty="0">
              <a:effectLst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39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FAA655D-371D-FB48-A3D2-CAEA60E35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89"/>
          <a:stretch/>
        </p:blipFill>
        <p:spPr>
          <a:xfrm>
            <a:off x="0" y="0"/>
            <a:ext cx="6214533" cy="2719148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15094099-238A-E748-989A-CD400BA3D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74"/>
          <a:stretch/>
        </p:blipFill>
        <p:spPr>
          <a:xfrm>
            <a:off x="0" y="4673599"/>
            <a:ext cx="12192000" cy="22013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087553E-4482-654D-AD29-7EED617DAFC6}"/>
              </a:ext>
            </a:extLst>
          </p:cNvPr>
          <p:cNvSpPr txBox="1"/>
          <p:nvPr/>
        </p:nvSpPr>
        <p:spPr>
          <a:xfrm>
            <a:off x="882219" y="2585305"/>
            <a:ext cx="11108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Salida del colegio a las 09:00h.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Trayecto en autobús con dos paradas.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Llegada al hotel sobre las 15:00h.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Reparto de habitaciones.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/>
              <a:t>Fianza de 20€/alumno.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Visita a Jaca.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Cena.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Reunión para explicar normas de comportamiento e indicaciones para las clases de esquí.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 dormir a las 23:00. </a:t>
            </a: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0A926A-E740-CA48-9687-15BFFA8ECAEB}"/>
              </a:ext>
            </a:extLst>
          </p:cNvPr>
          <p:cNvSpPr txBox="1"/>
          <p:nvPr/>
        </p:nvSpPr>
        <p:spPr>
          <a:xfrm>
            <a:off x="5004309" y="1159519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/>
              <a:t>HORARIO TIPO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5C9523-E5D6-B141-BD53-31E3A24D70C9}"/>
              </a:ext>
            </a:extLst>
          </p:cNvPr>
          <p:cNvSpPr txBox="1"/>
          <p:nvPr/>
        </p:nvSpPr>
        <p:spPr>
          <a:xfrm>
            <a:off x="1048689" y="2070774"/>
            <a:ext cx="205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DÍA DE LA SALIDA</a:t>
            </a:r>
          </a:p>
        </p:txBody>
      </p:sp>
    </p:spTree>
    <p:extLst>
      <p:ext uri="{BB962C8B-B14F-4D97-AF65-F5344CB8AC3E}">
        <p14:creationId xmlns:p14="http://schemas.microsoft.com/office/powerpoint/2010/main" val="302402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FAA655D-371D-FB48-A3D2-CAEA60E35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89"/>
          <a:stretch/>
        </p:blipFill>
        <p:spPr>
          <a:xfrm>
            <a:off x="0" y="0"/>
            <a:ext cx="6214533" cy="2719148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15094099-238A-E748-989A-CD400BA3D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74"/>
          <a:stretch/>
        </p:blipFill>
        <p:spPr>
          <a:xfrm>
            <a:off x="0" y="4673599"/>
            <a:ext cx="12192000" cy="22013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087553E-4482-654D-AD29-7EED617DAFC6}"/>
              </a:ext>
            </a:extLst>
          </p:cNvPr>
          <p:cNvSpPr txBox="1"/>
          <p:nvPr/>
        </p:nvSpPr>
        <p:spPr>
          <a:xfrm>
            <a:off x="1181717" y="1434216"/>
            <a:ext cx="111082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Despertarse a las 07:00h.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Desayuno a las 07:30h.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Salida del hotel a las 08:00h.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 08:00h a 09:00h llegada a pistas, equiparse y organizarse.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 09:00h a 12:30h clases de esquí.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12:30h comida caliente en el restaurante de las pistas.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 13:30h a 16:30h clases de esquí.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Parada para descansar/merendar.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18:00h actividades (juegos, gymkhana...).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Llegada al hotel y ducha.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Cena a las 20:00h.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21:00h actividades (juegos, gymkhana...).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 dormir a las 23:00h.</a:t>
            </a:r>
          </a:p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98C57AC-CBA8-4069-BB78-6592CC515860}"/>
              </a:ext>
            </a:extLst>
          </p:cNvPr>
          <p:cNvSpPr txBox="1"/>
          <p:nvPr/>
        </p:nvSpPr>
        <p:spPr>
          <a:xfrm>
            <a:off x="3311374" y="1359574"/>
            <a:ext cx="371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 </a:t>
            </a:r>
            <a:r>
              <a:rPr lang="es-ES" sz="1800" b="1" u="sng" dirty="0"/>
              <a:t>SEGUNDO, TERCER Y CUARTO DÍA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6765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FAA655D-371D-FB48-A3D2-CAEA60E35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89"/>
          <a:stretch/>
        </p:blipFill>
        <p:spPr>
          <a:xfrm>
            <a:off x="0" y="0"/>
            <a:ext cx="6214533" cy="2719148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15094099-238A-E748-989A-CD400BA3D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74"/>
          <a:stretch/>
        </p:blipFill>
        <p:spPr>
          <a:xfrm>
            <a:off x="0" y="4673599"/>
            <a:ext cx="12192000" cy="22013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087553E-4482-654D-AD29-7EED617DAFC6}"/>
              </a:ext>
            </a:extLst>
          </p:cNvPr>
          <p:cNvSpPr txBox="1"/>
          <p:nvPr/>
        </p:nvSpPr>
        <p:spPr>
          <a:xfrm>
            <a:off x="1283975" y="2184401"/>
            <a:ext cx="111082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Despertarse a las 07:00h.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Desayuno a las 07:30h.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Salida del hotel a las 08:00h.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 08:00h a 09:00h llegada a pistas, equiparse y organizarse.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 09:00h a 12:30h clases de esquí.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12:30h comida caliente en el restaurante de las pistas.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Ultima bajada de despedida antes de volver.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Devolución del material de esquí.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 las 16:00h traslado en autobús al colegio.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Llegada sobre las 22:00h. </a:t>
            </a:r>
            <a:endParaRPr lang="es-ES" dirty="0"/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2D5B02-05D4-7243-9B72-27E9711F268A}"/>
              </a:ext>
            </a:extLst>
          </p:cNvPr>
          <p:cNvSpPr txBox="1"/>
          <p:nvPr/>
        </p:nvSpPr>
        <p:spPr>
          <a:xfrm>
            <a:off x="3649846" y="1349612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/>
              <a:t>DIA DE VUELTA</a:t>
            </a:r>
          </a:p>
        </p:txBody>
      </p:sp>
    </p:spTree>
    <p:extLst>
      <p:ext uri="{BB962C8B-B14F-4D97-AF65-F5344CB8AC3E}">
        <p14:creationId xmlns:p14="http://schemas.microsoft.com/office/powerpoint/2010/main" val="1405674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865</Words>
  <Application>Microsoft Office PowerPoint</Application>
  <PresentationFormat>Panorámica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Palatino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Orell Cerezo</dc:creator>
  <cp:lastModifiedBy>M.TERESA MARTI ALONSO</cp:lastModifiedBy>
  <cp:revision>8</cp:revision>
  <dcterms:created xsi:type="dcterms:W3CDTF">2021-10-13T07:29:25Z</dcterms:created>
  <dcterms:modified xsi:type="dcterms:W3CDTF">2023-11-30T11:02:25Z</dcterms:modified>
</cp:coreProperties>
</file>